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3" r:id="rId2"/>
    <p:sldId id="256" r:id="rId3"/>
    <p:sldId id="263" r:id="rId4"/>
    <p:sldId id="262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57" r:id="rId16"/>
    <p:sldId id="25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50"/>
    <p:restoredTop sz="94640"/>
  </p:normalViewPr>
  <p:slideViewPr>
    <p:cSldViewPr snapToGrid="0" snapToObjects="1">
      <p:cViewPr varScale="1">
        <p:scale>
          <a:sx n="92" d="100"/>
          <a:sy n="92" d="100"/>
        </p:scale>
        <p:origin x="10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52033-6209-7846-85E6-6B50194C06E2}" type="datetimeFigureOut">
              <a:rPr lang="en-US" smtClean="0"/>
              <a:t>9/12/17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4E304-FAA3-AB4D-B5AF-5787C0763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855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52033-6209-7846-85E6-6B50194C06E2}" type="datetimeFigureOut">
              <a:rPr lang="en-US" smtClean="0"/>
              <a:t>9/12/17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4E304-FAA3-AB4D-B5AF-5787C0763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924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52033-6209-7846-85E6-6B50194C06E2}" type="datetimeFigureOut">
              <a:rPr lang="en-US" smtClean="0"/>
              <a:t>9/12/17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4E304-FAA3-AB4D-B5AF-5787C0763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01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52033-6209-7846-85E6-6B50194C06E2}" type="datetimeFigureOut">
              <a:rPr lang="en-US" smtClean="0"/>
              <a:t>9/12/17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4E304-FAA3-AB4D-B5AF-5787C0763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12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52033-6209-7846-85E6-6B50194C06E2}" type="datetimeFigureOut">
              <a:rPr lang="en-US" smtClean="0"/>
              <a:t>9/12/17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4E304-FAA3-AB4D-B5AF-5787C0763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253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52033-6209-7846-85E6-6B50194C06E2}" type="datetimeFigureOut">
              <a:rPr lang="en-US" smtClean="0"/>
              <a:t>9/12/17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4E304-FAA3-AB4D-B5AF-5787C0763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94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52033-6209-7846-85E6-6B50194C06E2}" type="datetimeFigureOut">
              <a:rPr lang="en-US" smtClean="0"/>
              <a:t>9/12/17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4E304-FAA3-AB4D-B5AF-5787C0763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321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52033-6209-7846-85E6-6B50194C06E2}" type="datetimeFigureOut">
              <a:rPr lang="en-US" smtClean="0"/>
              <a:t>9/12/17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4E304-FAA3-AB4D-B5AF-5787C0763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223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52033-6209-7846-85E6-6B50194C06E2}" type="datetimeFigureOut">
              <a:rPr lang="en-US" smtClean="0"/>
              <a:t>9/12/17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4E304-FAA3-AB4D-B5AF-5787C0763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19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52033-6209-7846-85E6-6B50194C06E2}" type="datetimeFigureOut">
              <a:rPr lang="en-US" smtClean="0"/>
              <a:t>9/12/17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4E304-FAA3-AB4D-B5AF-5787C0763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82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52033-6209-7846-85E6-6B50194C06E2}" type="datetimeFigureOut">
              <a:rPr lang="en-US" smtClean="0"/>
              <a:t>9/12/17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4E304-FAA3-AB4D-B5AF-5787C0763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45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52033-6209-7846-85E6-6B50194C06E2}" type="datetimeFigureOut">
              <a:rPr lang="en-US" smtClean="0"/>
              <a:t>9/12/17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4E304-FAA3-AB4D-B5AF-5787C0763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47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swcarpentry.github.io/git-novice/" TargetMode="Externa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wcarpentry.github.io/git-novice/reference/#commit" TargetMode="External"/><Relationship Id="rId3" Type="http://schemas.openxmlformats.org/officeDocument/2006/relationships/hyperlink" Target="https://swcarpentry.github.io/git-novice/reference/#repository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93275" y="6046254"/>
            <a:ext cx="104601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Naíla Barbosa da Costa </a:t>
            </a:r>
            <a:r>
              <a:rPr lang="mr-IN" dirty="0" smtClean="0"/>
              <a:t>–</a:t>
            </a:r>
            <a:r>
              <a:rPr lang="en-US" dirty="0" smtClean="0"/>
              <a:t> September 12</a:t>
            </a:r>
            <a:r>
              <a:rPr lang="en-US" baseline="30000" dirty="0" smtClean="0"/>
              <a:t>th</a:t>
            </a:r>
            <a:r>
              <a:rPr lang="en-US" dirty="0" smtClean="0"/>
              <a:t> 2017</a:t>
            </a:r>
          </a:p>
          <a:p>
            <a:pPr algn="r"/>
            <a:r>
              <a:rPr lang="en-US" dirty="0" smtClean="0"/>
              <a:t>Presentation </a:t>
            </a:r>
            <a:r>
              <a:rPr lang="en-US" dirty="0" smtClean="0"/>
              <a:t>based on Software Carpentry Foundation course: </a:t>
            </a:r>
            <a:r>
              <a:rPr lang="en-US" dirty="0" smtClean="0">
                <a:hlinkClick r:id="rId2"/>
              </a:rPr>
              <a:t>https://swcarpentry.github.io/git-novice/</a:t>
            </a:r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43350" y="1800349"/>
            <a:ext cx="10986651" cy="2218499"/>
            <a:chOff x="318657" y="1800349"/>
            <a:chExt cx="10986651" cy="221849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657" y="1800349"/>
              <a:ext cx="5985161" cy="2218499"/>
            </a:xfrm>
            <a:prstGeom prst="rect">
              <a:avLst/>
            </a:prstGeom>
          </p:spPr>
        </p:pic>
        <p:sp>
          <p:nvSpPr>
            <p:cNvPr id="6" name="Title 1"/>
            <p:cNvSpPr txBox="1">
              <a:spLocks/>
            </p:cNvSpPr>
            <p:nvPr/>
          </p:nvSpPr>
          <p:spPr>
            <a:xfrm>
              <a:off x="5098472" y="2322247"/>
              <a:ext cx="6206836" cy="116854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CA" b="1" smtClean="0"/>
                <a:t>: </a:t>
              </a:r>
              <a:r>
                <a:rPr lang="en-US" b="1" dirty="0" smtClean="0"/>
                <a:t>an introduction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45113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8039"/>
          </a:xfrm>
        </p:spPr>
        <p:txBody>
          <a:bodyPr/>
          <a:lstStyle/>
          <a:p>
            <a:r>
              <a:rPr lang="en-US" b="1" dirty="0" smtClean="0"/>
              <a:t>Committing a change in a file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r>
              <a:rPr lang="en-US" dirty="0" smtClean="0"/>
              <a:t>If you check status, it’s going to ask you to use </a:t>
            </a:r>
            <a:r>
              <a:rPr lang="en-US" dirty="0" err="1" smtClean="0"/>
              <a:t>git</a:t>
            </a:r>
            <a:r>
              <a:rPr lang="en-US" dirty="0" smtClean="0"/>
              <a:t> add and </a:t>
            </a:r>
            <a:r>
              <a:rPr lang="en-US" dirty="0" err="1" smtClean="0"/>
              <a:t>git</a:t>
            </a:r>
            <a:r>
              <a:rPr lang="en-US" dirty="0" smtClean="0"/>
              <a:t> commit</a:t>
            </a:r>
          </a:p>
          <a:p>
            <a:r>
              <a:rPr lang="en-US" dirty="0" smtClean="0"/>
              <a:t>Then: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“exceptions"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464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Always </a:t>
            </a:r>
            <a:r>
              <a:rPr lang="en-US" b="1" dirty="0" err="1" smtClean="0">
                <a:solidFill>
                  <a:srgbClr val="C00000"/>
                </a:solidFill>
              </a:rPr>
              <a:t>git</a:t>
            </a:r>
            <a:r>
              <a:rPr lang="en-US" b="1" dirty="0" smtClean="0">
                <a:solidFill>
                  <a:srgbClr val="C00000"/>
                </a:solidFill>
              </a:rPr>
              <a:t> add </a:t>
            </a:r>
            <a:r>
              <a:rPr lang="en-US" b="1" dirty="0" smtClean="0"/>
              <a:t>before </a:t>
            </a:r>
            <a:r>
              <a:rPr lang="en-US" b="1" dirty="0" err="1" smtClean="0">
                <a:solidFill>
                  <a:srgbClr val="C00000"/>
                </a:solidFill>
              </a:rPr>
              <a:t>git</a:t>
            </a:r>
            <a:r>
              <a:rPr lang="en-US" b="1" dirty="0" smtClean="0">
                <a:solidFill>
                  <a:srgbClr val="C00000"/>
                </a:solidFill>
              </a:rPr>
              <a:t> commit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3855" y="1551709"/>
            <a:ext cx="12192000" cy="135774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If you think of </a:t>
            </a:r>
            <a:r>
              <a:rPr lang="en-US" sz="2400" dirty="0" err="1"/>
              <a:t>Git</a:t>
            </a:r>
            <a:r>
              <a:rPr lang="en-US" sz="2400" dirty="0"/>
              <a:t> as taking snapshots of changes over the life of a </a:t>
            </a:r>
            <a:r>
              <a:rPr lang="en-US" sz="2400" dirty="0" smtClean="0"/>
              <a:t>project:</a:t>
            </a:r>
          </a:p>
          <a:p>
            <a:pPr marL="0" indent="0" algn="ctr">
              <a:buNone/>
            </a:pPr>
            <a:r>
              <a:rPr lang="en-US" sz="2400" dirty="0" err="1" smtClean="0">
                <a:solidFill>
                  <a:srgbClr val="C00000"/>
                </a:solidFill>
              </a:rPr>
              <a:t>git</a:t>
            </a:r>
            <a:r>
              <a:rPr lang="en-US" sz="2400" dirty="0" smtClean="0">
                <a:solidFill>
                  <a:srgbClr val="C00000"/>
                </a:solidFill>
              </a:rPr>
              <a:t> add</a:t>
            </a:r>
            <a:r>
              <a:rPr lang="en-US" sz="2400" dirty="0"/>
              <a:t> specifies </a:t>
            </a:r>
            <a:r>
              <a:rPr lang="en-US" sz="2400" i="1" dirty="0"/>
              <a:t>what</a:t>
            </a:r>
            <a:r>
              <a:rPr lang="en-US" sz="2400" dirty="0"/>
              <a:t> will go in a snapshot (putting things in the staging </a:t>
            </a:r>
            <a:r>
              <a:rPr lang="en-US" sz="2400" dirty="0" smtClean="0"/>
              <a:t>area)</a:t>
            </a:r>
          </a:p>
          <a:p>
            <a:pPr marL="0" indent="0" algn="ctr">
              <a:buNone/>
            </a:pPr>
            <a:r>
              <a:rPr lang="en-US" sz="2400" dirty="0" err="1" smtClean="0">
                <a:solidFill>
                  <a:srgbClr val="C00000"/>
                </a:solidFill>
              </a:rPr>
              <a:t>git</a:t>
            </a:r>
            <a:r>
              <a:rPr lang="en-US" sz="2400" dirty="0" smtClean="0">
                <a:solidFill>
                  <a:srgbClr val="C00000"/>
                </a:solidFill>
              </a:rPr>
              <a:t> commit</a:t>
            </a:r>
            <a:r>
              <a:rPr lang="en-US" sz="2400" dirty="0"/>
              <a:t> then </a:t>
            </a:r>
            <a:r>
              <a:rPr lang="en-US" sz="2400" i="1" dirty="0"/>
              <a:t>actually takes</a:t>
            </a:r>
            <a:r>
              <a:rPr lang="en-US" sz="2400" dirty="0"/>
              <a:t> the snapshot, and makes a permanent record of it (as a commit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573" y="3020290"/>
            <a:ext cx="9408124" cy="329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941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Exploring history and deleting last commits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7309" y="1690688"/>
            <a:ext cx="11194473" cy="4486275"/>
          </a:xfrm>
        </p:spPr>
        <p:txBody>
          <a:bodyPr/>
          <a:lstStyle/>
          <a:p>
            <a:r>
              <a:rPr lang="en-US" dirty="0" smtClean="0"/>
              <a:t>The most </a:t>
            </a:r>
            <a:r>
              <a:rPr lang="en-US" dirty="0"/>
              <a:t>recent commit of the working directory </a:t>
            </a:r>
            <a:r>
              <a:rPr lang="en-US" dirty="0" smtClean="0"/>
              <a:t>can be </a:t>
            </a:r>
            <a:r>
              <a:rPr lang="en-US" dirty="0" err="1" smtClean="0"/>
              <a:t>refered</a:t>
            </a:r>
            <a:r>
              <a:rPr lang="en-US" dirty="0" smtClean="0"/>
              <a:t> by the identifier</a:t>
            </a:r>
            <a:r>
              <a:rPr lang="en-US" dirty="0"/>
              <a:t> </a:t>
            </a:r>
            <a:r>
              <a:rPr lang="en-US" dirty="0" smtClean="0"/>
              <a:t>HEAD</a:t>
            </a:r>
          </a:p>
          <a:p>
            <a:r>
              <a:rPr lang="en-US" dirty="0" smtClean="0"/>
              <a:t>To check the difference between older commits: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diff HEAD~1 </a:t>
            </a:r>
            <a:r>
              <a:rPr lang="en-US" dirty="0" err="1" smtClean="0"/>
              <a:t>labmeeting.txt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#makes more sense when you have more changes (HEAD~2 or ~3</a:t>
            </a:r>
            <a:r>
              <a:rPr lang="mr-IN" dirty="0" smtClean="0"/>
              <a:t>…</a:t>
            </a:r>
            <a:r>
              <a:rPr lang="en-CA" dirty="0" smtClean="0"/>
              <a:t>)</a:t>
            </a:r>
            <a:endParaRPr lang="en-US" dirty="0" smtClean="0"/>
          </a:p>
          <a:p>
            <a:r>
              <a:rPr lang="en-US" dirty="0" smtClean="0"/>
              <a:t>To get rid of the last commit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checkout HEAD~1 </a:t>
            </a:r>
            <a:r>
              <a:rPr lang="en-US" dirty="0" err="1" smtClean="0"/>
              <a:t>labmeeting.txt</a:t>
            </a:r>
            <a:endParaRPr lang="en-US" dirty="0" smtClean="0"/>
          </a:p>
          <a:p>
            <a:r>
              <a:rPr lang="en-US" dirty="0" smtClean="0"/>
              <a:t>You can put things back with: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checkout -f master </a:t>
            </a:r>
            <a:r>
              <a:rPr lang="en-US" dirty="0" err="1" smtClean="0"/>
              <a:t>labmeeting.txt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433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0434"/>
            <a:ext cx="10515600" cy="1017155"/>
          </a:xfrm>
        </p:spPr>
        <p:txBody>
          <a:bodyPr/>
          <a:lstStyle/>
          <a:p>
            <a:r>
              <a:rPr lang="en-US" b="1" dirty="0" smtClean="0"/>
              <a:t>Uploading the repository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32898"/>
            <a:ext cx="10519612" cy="5428918"/>
          </a:xfrm>
        </p:spPr>
      </p:pic>
    </p:spTree>
    <p:extLst>
      <p:ext uri="{BB962C8B-B14F-4D97-AF65-F5344CB8AC3E}">
        <p14:creationId xmlns:p14="http://schemas.microsoft.com/office/powerpoint/2010/main" val="1005948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554" y="143452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Copy the HTTPS address of the repository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554" y="2746304"/>
            <a:ext cx="11184082" cy="351595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You will paste it in the command line: go </a:t>
            </a:r>
            <a:r>
              <a:rPr lang="en-US" dirty="0"/>
              <a:t>into the </a:t>
            </a:r>
            <a:r>
              <a:rPr lang="en-US" dirty="0" smtClean="0"/>
              <a:t>local Teste</a:t>
            </a:r>
            <a:r>
              <a:rPr lang="en-US" dirty="0"/>
              <a:t> </a:t>
            </a:r>
            <a:r>
              <a:rPr lang="en-US" dirty="0" smtClean="0"/>
              <a:t>repository </a:t>
            </a:r>
            <a:r>
              <a:rPr lang="en-US" dirty="0"/>
              <a:t>and </a:t>
            </a:r>
            <a:r>
              <a:rPr lang="en-US" dirty="0" smtClean="0"/>
              <a:t>run: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remote add origin 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nailabc</a:t>
            </a:r>
            <a:r>
              <a:rPr lang="en-US" dirty="0" smtClean="0"/>
              <a:t>/</a:t>
            </a:r>
            <a:r>
              <a:rPr lang="en-US" dirty="0" err="1" smtClean="0"/>
              <a:t>Test.git</a:t>
            </a:r>
            <a:endParaRPr lang="en-US" dirty="0" smtClean="0"/>
          </a:p>
          <a:p>
            <a:r>
              <a:rPr lang="en-US" dirty="0" smtClean="0"/>
              <a:t>Check that the command has worked with: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remote </a:t>
            </a:r>
            <a:r>
              <a:rPr lang="mr-IN" dirty="0" smtClean="0"/>
              <a:t>–</a:t>
            </a:r>
            <a:r>
              <a:rPr lang="en-US" dirty="0" smtClean="0"/>
              <a:t>v</a:t>
            </a:r>
          </a:p>
          <a:p>
            <a:r>
              <a:rPr lang="en-US" dirty="0"/>
              <a:t>P</a:t>
            </a:r>
            <a:r>
              <a:rPr lang="en-US" dirty="0" smtClean="0"/>
              <a:t>ush </a:t>
            </a:r>
            <a:r>
              <a:rPr lang="en-US" dirty="0"/>
              <a:t>the changes from </a:t>
            </a:r>
            <a:r>
              <a:rPr lang="en-US" dirty="0" smtClean="0"/>
              <a:t>your </a:t>
            </a:r>
            <a:r>
              <a:rPr lang="en-US" dirty="0"/>
              <a:t>local repository to the repository on GitHub</a:t>
            </a:r>
            <a:r>
              <a:rPr lang="en-US" dirty="0" smtClean="0"/>
              <a:t>: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push origin master</a:t>
            </a:r>
          </a:p>
          <a:p>
            <a:r>
              <a:rPr lang="en-US" dirty="0" smtClean="0"/>
              <a:t>You can also pull </a:t>
            </a:r>
            <a:r>
              <a:rPr lang="en-US" dirty="0"/>
              <a:t>changes from the remote repository to the local </a:t>
            </a:r>
            <a:r>
              <a:rPr lang="en-US" dirty="0" smtClean="0"/>
              <a:t>one: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pull origin master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81" y="1173514"/>
            <a:ext cx="10058400" cy="150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31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Summary of </a:t>
            </a:r>
            <a:r>
              <a:rPr lang="en-US" b="1" dirty="0" err="1" smtClean="0"/>
              <a:t>Git</a:t>
            </a:r>
            <a:r>
              <a:rPr lang="en-US" b="1" dirty="0" smtClean="0"/>
              <a:t> commands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4182" y="1440873"/>
            <a:ext cx="11139054" cy="515389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clone REPOSITORYURL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branch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status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endParaRPr lang="en-US" dirty="0" smtClean="0"/>
          </a:p>
          <a:p>
            <a:r>
              <a:rPr lang="en-US" dirty="0"/>
              <a:t>$</a:t>
            </a:r>
            <a:r>
              <a:rPr lang="en-US" dirty="0" smtClean="0"/>
              <a:t> </a:t>
            </a:r>
            <a:r>
              <a:rPr lang="en-US" dirty="0" err="1" smtClean="0"/>
              <a:t>git</a:t>
            </a:r>
            <a:r>
              <a:rPr lang="en-US" dirty="0" smtClean="0"/>
              <a:t> log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diff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checkout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pull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push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8727" y="365125"/>
            <a:ext cx="2309091" cy="121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6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100"/>
            <a:ext cx="12192000" cy="651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9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163407" y="703726"/>
            <a:ext cx="5147675" cy="5450548"/>
            <a:chOff x="6246534" y="1013752"/>
            <a:chExt cx="5147675" cy="545054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9609" y="1612900"/>
              <a:ext cx="5054600" cy="48514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6246534" y="1013752"/>
              <a:ext cx="4889415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smtClean="0"/>
                <a:t>Version control system</a:t>
              </a:r>
              <a:endParaRPr lang="en-US" sz="4000"/>
            </a:p>
          </p:txBody>
        </p:sp>
      </p:grpSp>
    </p:spTree>
    <p:extLst>
      <p:ext uri="{BB962C8B-B14F-4D97-AF65-F5344CB8AC3E}">
        <p14:creationId xmlns:p14="http://schemas.microsoft.com/office/powerpoint/2010/main" val="91167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645" y="365125"/>
            <a:ext cx="10796155" cy="1325563"/>
          </a:xfrm>
        </p:spPr>
        <p:txBody>
          <a:bodyPr/>
          <a:lstStyle/>
          <a:p>
            <a:r>
              <a:rPr lang="en-US" b="1" dirty="0" smtClean="0"/>
              <a:t>Version control system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645" y="1690688"/>
            <a:ext cx="11076709" cy="4351338"/>
          </a:xfrm>
        </p:spPr>
        <p:txBody>
          <a:bodyPr/>
          <a:lstStyle/>
          <a:p>
            <a:r>
              <a:rPr lang="en-US" dirty="0" smtClean="0"/>
              <a:t>Tool </a:t>
            </a:r>
            <a:r>
              <a:rPr lang="en-US" dirty="0"/>
              <a:t>that keeps track of </a:t>
            </a:r>
            <a:r>
              <a:rPr lang="en-US" dirty="0" smtClean="0"/>
              <a:t>changes and </a:t>
            </a:r>
            <a:r>
              <a:rPr lang="en-US" dirty="0"/>
              <a:t>helps us version and merge our files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allows you to decide which changes make up the next version, called a </a:t>
            </a:r>
            <a:r>
              <a:rPr lang="en-US" dirty="0">
                <a:hlinkClick r:id="rId2"/>
              </a:rPr>
              <a:t>commit</a:t>
            </a:r>
            <a:r>
              <a:rPr lang="en-US" dirty="0"/>
              <a:t>, and keeps useful metadata about </a:t>
            </a:r>
            <a:r>
              <a:rPr lang="en-US" dirty="0" smtClean="0"/>
              <a:t>them</a:t>
            </a:r>
          </a:p>
          <a:p>
            <a:r>
              <a:rPr lang="en-US" dirty="0" smtClean="0"/>
              <a:t>The </a:t>
            </a:r>
            <a:r>
              <a:rPr lang="en-US" dirty="0"/>
              <a:t>complete history of commits for a particular project and their metadata make up a </a:t>
            </a:r>
            <a:r>
              <a:rPr lang="en-US" dirty="0" smtClean="0">
                <a:hlinkClick r:id="rId3"/>
              </a:rPr>
              <a:t>repository</a:t>
            </a:r>
            <a:endParaRPr lang="en-US" dirty="0" smtClean="0"/>
          </a:p>
          <a:p>
            <a:r>
              <a:rPr lang="en-US" dirty="0" smtClean="0"/>
              <a:t>Repositories </a:t>
            </a:r>
            <a:r>
              <a:rPr lang="en-US" dirty="0"/>
              <a:t>can be kept in sync across different computers facilitating collaboration among </a:t>
            </a:r>
            <a:r>
              <a:rPr lang="en-US"/>
              <a:t>different </a:t>
            </a:r>
            <a:r>
              <a:rPr lang="en-US" smtClean="0"/>
              <a:t>people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619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473" y="365125"/>
            <a:ext cx="11055927" cy="1325563"/>
          </a:xfrm>
        </p:spPr>
        <p:txBody>
          <a:bodyPr>
            <a:normAutofit/>
          </a:bodyPr>
          <a:lstStyle/>
          <a:p>
            <a:r>
              <a:rPr lang="en-US" b="1" dirty="0" smtClean="0"/>
              <a:t>Better than mailing files back and forth because: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473" y="1690688"/>
            <a:ext cx="11222181" cy="4599275"/>
          </a:xfrm>
        </p:spPr>
        <p:txBody>
          <a:bodyPr>
            <a:normAutofit/>
          </a:bodyPr>
          <a:lstStyle/>
          <a:p>
            <a:r>
              <a:rPr lang="en-US" dirty="0" smtClean="0"/>
              <a:t>Nothing </a:t>
            </a:r>
            <a:r>
              <a:rPr lang="en-US" dirty="0"/>
              <a:t>that is committed to version control is ever </a:t>
            </a:r>
            <a:r>
              <a:rPr lang="en-US" dirty="0" smtClean="0"/>
              <a:t>lost</a:t>
            </a:r>
          </a:p>
          <a:p>
            <a:r>
              <a:rPr lang="en-US" dirty="0" smtClean="0"/>
              <a:t>It’s </a:t>
            </a:r>
            <a:r>
              <a:rPr lang="en-US" dirty="0"/>
              <a:t>always possible to go back in time to </a:t>
            </a:r>
            <a:r>
              <a:rPr lang="en-US" dirty="0" smtClean="0"/>
              <a:t>see exactly </a:t>
            </a:r>
            <a:r>
              <a:rPr lang="en-US" dirty="0"/>
              <a:t>who wrote what on a particular </a:t>
            </a:r>
            <a:r>
              <a:rPr lang="en-US" dirty="0" smtClean="0"/>
              <a:t>day</a:t>
            </a:r>
          </a:p>
          <a:p>
            <a:r>
              <a:rPr lang="en-US" dirty="0" smtClean="0"/>
              <a:t>As </a:t>
            </a:r>
            <a:r>
              <a:rPr lang="en-US" dirty="0"/>
              <a:t>we have this record of who made what changes when, we know who to </a:t>
            </a:r>
            <a:r>
              <a:rPr lang="en-US" dirty="0" smtClean="0"/>
              <a:t>ask if </a:t>
            </a:r>
            <a:r>
              <a:rPr lang="en-US" dirty="0"/>
              <a:t>we have questions later </a:t>
            </a:r>
            <a:r>
              <a:rPr lang="en-US" dirty="0" smtClean="0"/>
              <a:t>on, </a:t>
            </a:r>
            <a:r>
              <a:rPr lang="en-US" dirty="0"/>
              <a:t>and, if needed, revert to a </a:t>
            </a:r>
            <a:r>
              <a:rPr lang="en-US" dirty="0" smtClean="0"/>
              <a:t>previous version</a:t>
            </a:r>
            <a:endParaRPr lang="en-US" dirty="0"/>
          </a:p>
          <a:p>
            <a:r>
              <a:rPr lang="en-US" dirty="0" smtClean="0"/>
              <a:t>Useful for collaborative works but also to your individual research (keeping </a:t>
            </a:r>
            <a:r>
              <a:rPr lang="en-US" dirty="0"/>
              <a:t>a record of what </a:t>
            </a:r>
            <a:r>
              <a:rPr lang="en-US" dirty="0" smtClean="0"/>
              <a:t>was changed</a:t>
            </a:r>
            <a:r>
              <a:rPr lang="en-US" dirty="0"/>
              <a:t>, when, and why is extremely </a:t>
            </a:r>
            <a:r>
              <a:rPr lang="en-US" dirty="0" smtClean="0"/>
              <a:t>useful)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23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Make GitHub recognize you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33211"/>
          </a:xfrm>
        </p:spPr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user.name</a:t>
            </a:r>
            <a:r>
              <a:rPr lang="en-US" dirty="0" smtClean="0"/>
              <a:t> "USER"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--global </a:t>
            </a:r>
            <a:r>
              <a:rPr lang="en-US" dirty="0" err="1" smtClean="0"/>
              <a:t>user.email</a:t>
            </a:r>
            <a:r>
              <a:rPr lang="en-US" dirty="0" smtClean="0"/>
              <a:t> "YOUR EMAIL@EMAIL.COM"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1040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Creating a repository</a:t>
            </a:r>
            <a:endParaRPr lang="en-US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4374861"/>
            <a:ext cx="10515600" cy="13332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Test</a:t>
            </a:r>
          </a:p>
          <a:p>
            <a:r>
              <a:rPr lang="en-US" dirty="0" smtClean="0"/>
              <a:t>$ cd Test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r>
              <a:rPr lang="en-US" dirty="0"/>
              <a:t> </a:t>
            </a:r>
            <a:r>
              <a:rPr lang="en-US" dirty="0" smtClean="0"/>
              <a:t># Initialize empty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684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2511"/>
          </a:xfrm>
        </p:spPr>
        <p:txBody>
          <a:bodyPr/>
          <a:lstStyle/>
          <a:p>
            <a:r>
              <a:rPr lang="en-US" b="1" dirty="0"/>
              <a:t>Tracking </a:t>
            </a:r>
            <a:r>
              <a:rPr lang="en-US" b="1" dirty="0" smtClean="0"/>
              <a:t>Changes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0036"/>
            <a:ext cx="10515600" cy="484692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Create a file in your test folder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nano</a:t>
            </a:r>
            <a:r>
              <a:rPr lang="en-US" dirty="0" smtClean="0"/>
              <a:t> </a:t>
            </a:r>
            <a:r>
              <a:rPr lang="en-US" dirty="0" err="1" smtClean="0"/>
              <a:t>labmeeting.txt</a:t>
            </a:r>
            <a:endParaRPr lang="en-US" dirty="0" smtClean="0"/>
          </a:p>
          <a:p>
            <a:r>
              <a:rPr lang="en-US" dirty="0" smtClean="0"/>
              <a:t>Type something inside “Every Tuesday at 10:30 am” (to get out from the text editor: </a:t>
            </a:r>
            <a:r>
              <a:rPr lang="en-US" dirty="0" err="1" smtClean="0"/>
              <a:t>control+X</a:t>
            </a:r>
            <a:r>
              <a:rPr lang="en-US" dirty="0" smtClean="0"/>
              <a:t> Y enter)</a:t>
            </a:r>
          </a:p>
          <a:p>
            <a:r>
              <a:rPr lang="en-US" dirty="0"/>
              <a:t>C</a:t>
            </a:r>
            <a:r>
              <a:rPr lang="en-US" dirty="0" smtClean="0"/>
              <a:t>heck the status and </a:t>
            </a:r>
            <a:r>
              <a:rPr lang="en-US" dirty="0" err="1" smtClean="0"/>
              <a:t>Git</a:t>
            </a:r>
            <a:r>
              <a:rPr lang="en-US" dirty="0" smtClean="0"/>
              <a:t> will tell that it’s noticed the new file: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status</a:t>
            </a:r>
          </a:p>
          <a:p>
            <a:r>
              <a:rPr lang="en-US" dirty="0" smtClean="0"/>
              <a:t>Tell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to track a file using </a:t>
            </a:r>
            <a:r>
              <a:rPr lang="en-US" dirty="0" err="1" smtClean="0"/>
              <a:t>git</a:t>
            </a:r>
            <a:r>
              <a:rPr lang="en-US" dirty="0" smtClean="0"/>
              <a:t> add</a:t>
            </a:r>
            <a:r>
              <a:rPr lang="en-US" dirty="0"/>
              <a:t>:</a:t>
            </a:r>
            <a:endParaRPr lang="en-US" dirty="0" smtClean="0"/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</a:t>
            </a:r>
            <a:r>
              <a:rPr lang="en-US" dirty="0" err="1" smtClean="0"/>
              <a:t>labmeeting.txt</a:t>
            </a:r>
            <a:endParaRPr lang="en-US" dirty="0" smtClean="0"/>
          </a:p>
          <a:p>
            <a:r>
              <a:rPr lang="en-US" dirty="0"/>
              <a:t>C</a:t>
            </a:r>
            <a:r>
              <a:rPr lang="en-US" dirty="0" smtClean="0"/>
              <a:t>heck </a:t>
            </a:r>
            <a:r>
              <a:rPr lang="en-US" dirty="0"/>
              <a:t>that the right thing </a:t>
            </a:r>
            <a:r>
              <a:rPr lang="en-US" dirty="0" smtClean="0"/>
              <a:t>happened with </a:t>
            </a:r>
            <a:r>
              <a:rPr lang="en-US" dirty="0" err="1" smtClean="0"/>
              <a:t>git</a:t>
            </a:r>
            <a:r>
              <a:rPr lang="en-US" dirty="0" smtClean="0"/>
              <a:t> status again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status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72110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Committing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now knows that it’s supposed to keep track of </a:t>
            </a:r>
            <a:r>
              <a:rPr lang="en-US" dirty="0" err="1" smtClean="0"/>
              <a:t>labmeeting.txt</a:t>
            </a:r>
            <a:r>
              <a:rPr lang="en-US" dirty="0"/>
              <a:t>, but it hasn’t recorded these changes as a commit </a:t>
            </a:r>
            <a:r>
              <a:rPr lang="en-US" dirty="0" smtClean="0"/>
              <a:t>yet. To do so run:</a:t>
            </a:r>
            <a:endParaRPr lang="en-US" dirty="0"/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"Notes on lab meetings”</a:t>
            </a:r>
          </a:p>
          <a:p>
            <a:r>
              <a:rPr lang="en-US" dirty="0" smtClean="0"/>
              <a:t>Check status again and see that there’s nothing to commit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status</a:t>
            </a:r>
          </a:p>
          <a:p>
            <a:r>
              <a:rPr lang="en-US" dirty="0" smtClean="0"/>
              <a:t>Access </a:t>
            </a:r>
            <a:r>
              <a:rPr lang="en-US" dirty="0"/>
              <a:t>project’s history </a:t>
            </a:r>
            <a:r>
              <a:rPr lang="en-US" dirty="0" smtClean="0"/>
              <a:t>using: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log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127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14137"/>
          </a:xfrm>
        </p:spPr>
        <p:txBody>
          <a:bodyPr/>
          <a:lstStyle/>
          <a:p>
            <a:r>
              <a:rPr lang="en-US" b="1" dirty="0" smtClean="0"/>
              <a:t>Modifying an existing file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9262"/>
            <a:ext cx="10515600" cy="2524702"/>
          </a:xfrm>
        </p:spPr>
        <p:txBody>
          <a:bodyPr>
            <a:norm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nano</a:t>
            </a:r>
            <a:r>
              <a:rPr lang="en-US" dirty="0" smtClean="0"/>
              <a:t> </a:t>
            </a:r>
            <a:r>
              <a:rPr lang="en-US" dirty="0" err="1" smtClean="0"/>
              <a:t>labmeeting.txt</a:t>
            </a:r>
            <a:endParaRPr lang="en-US" dirty="0" smtClean="0"/>
          </a:p>
          <a:p>
            <a:r>
              <a:rPr lang="en-US" dirty="0" smtClean="0"/>
              <a:t>except we don't wake up on time</a:t>
            </a:r>
          </a:p>
          <a:p>
            <a:r>
              <a:rPr lang="en-US" dirty="0" smtClean="0"/>
              <a:t>$ cat </a:t>
            </a:r>
            <a:r>
              <a:rPr lang="en-US" dirty="0" err="1" smtClean="0"/>
              <a:t>labmeeting.txt</a:t>
            </a:r>
            <a:endParaRPr lang="en-US" dirty="0" smtClean="0"/>
          </a:p>
          <a:p>
            <a:r>
              <a:rPr lang="en-US" dirty="0" smtClean="0"/>
              <a:t>Review changes with </a:t>
            </a:r>
            <a:r>
              <a:rPr lang="en-US" dirty="0" err="1" smtClean="0"/>
              <a:t>git</a:t>
            </a:r>
            <a:r>
              <a:rPr lang="en-US" dirty="0" smtClean="0"/>
              <a:t> diff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diff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" y="4153190"/>
            <a:ext cx="5926740" cy="227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160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425</Words>
  <Application>Microsoft Macintosh PowerPoint</Application>
  <PresentationFormat>Widescreen</PresentationFormat>
  <Paragraphs>84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Calibri Light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Version control system</vt:lpstr>
      <vt:lpstr>Better than mailing files back and forth because:</vt:lpstr>
      <vt:lpstr>Make GitHub recognize you</vt:lpstr>
      <vt:lpstr>Tracking Changes</vt:lpstr>
      <vt:lpstr>Committing</vt:lpstr>
      <vt:lpstr>Modifying an existing file</vt:lpstr>
      <vt:lpstr>Committing a change in a file</vt:lpstr>
      <vt:lpstr>Always git add before git commit</vt:lpstr>
      <vt:lpstr>Exploring history and deleting last commits</vt:lpstr>
      <vt:lpstr>Uploading the repository</vt:lpstr>
      <vt:lpstr>Copy the HTTPS address of the repository</vt:lpstr>
      <vt:lpstr>Summary of Git commands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Naíla da Costa</dc:creator>
  <cp:lastModifiedBy>Naíla da Costa</cp:lastModifiedBy>
  <cp:revision>22</cp:revision>
  <dcterms:created xsi:type="dcterms:W3CDTF">2017-09-11T19:40:51Z</dcterms:created>
  <dcterms:modified xsi:type="dcterms:W3CDTF">2017-09-12T16:05:47Z</dcterms:modified>
</cp:coreProperties>
</file>